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312" r:id="rId5"/>
    <p:sldId id="310" r:id="rId6"/>
    <p:sldId id="306" r:id="rId7"/>
    <p:sldId id="297" r:id="rId8"/>
    <p:sldId id="313" r:id="rId9"/>
    <p:sldId id="305" r:id="rId10"/>
    <p:sldId id="307" r:id="rId11"/>
    <p:sldId id="308" r:id="rId12"/>
    <p:sldId id="314" r:id="rId13"/>
    <p:sldId id="316" r:id="rId14"/>
    <p:sldId id="315" r:id="rId15"/>
    <p:sldId id="309" r:id="rId16"/>
    <p:sldId id="311" r:id="rId17"/>
    <p:sldId id="317" r:id="rId18"/>
    <p:sldId id="318" r:id="rId19"/>
  </p:sldIdLst>
  <p:sldSz cx="12192000" cy="6858000"/>
  <p:notesSz cx="7103745" cy="10234295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99"/>
    <a:srgbClr val="6AE7FF"/>
    <a:srgbClr val="357483"/>
    <a:srgbClr val="2782C0"/>
    <a:srgbClr val="FFC000"/>
    <a:srgbClr val="357482"/>
    <a:srgbClr val="04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3308" autoAdjust="0"/>
  </p:normalViewPr>
  <p:slideViewPr>
    <p:cSldViewPr snapToGrid="0">
      <p:cViewPr varScale="1">
        <p:scale>
          <a:sx n="108" d="100"/>
          <a:sy n="108" d="100"/>
        </p:scale>
        <p:origin x="510" y="84"/>
      </p:cViewPr>
      <p:guideLst>
        <p:guide orient="horz" pos="2682"/>
        <p:guide pos="27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 advClick="0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9890" y="2629473"/>
            <a:ext cx="972589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零信任架构概述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3320" y="2849281"/>
            <a:ext cx="972589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第三篇：零信任架构实践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45" y="716938"/>
            <a:ext cx="11068258" cy="55431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78890" y="1703937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零信任架构落地重点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100" y="815116"/>
            <a:ext cx="10981267" cy="5568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11449229" y="1703937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典型场景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：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远程办公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09" y="838195"/>
            <a:ext cx="10888373" cy="5430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文本框 7"/>
          <p:cNvSpPr txBox="1"/>
          <p:nvPr/>
        </p:nvSpPr>
        <p:spPr>
          <a:xfrm>
            <a:off x="11449229" y="1703937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远程办公的安全现状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1" y="747704"/>
            <a:ext cx="11723091" cy="5609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79" y="694593"/>
            <a:ext cx="10998982" cy="5925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5927" y="906181"/>
            <a:ext cx="972589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826" y="2311888"/>
            <a:ext cx="9009524" cy="39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3320" y="2849281"/>
            <a:ext cx="972589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第一篇：零信任架构产生背景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378890" y="1703937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典型网络的安全困境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07" y="1413668"/>
            <a:ext cx="11019047" cy="4415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080" y="861606"/>
            <a:ext cx="10800117" cy="5723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/>
          <p:cNvSpPr txBox="1"/>
          <p:nvPr/>
        </p:nvSpPr>
        <p:spPr>
          <a:xfrm>
            <a:off x="11431643" y="1882127"/>
            <a:ext cx="552272" cy="35394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网络安全环境变化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00" y="869706"/>
            <a:ext cx="11123730" cy="5627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文本框 23"/>
          <p:cNvSpPr txBox="1"/>
          <p:nvPr/>
        </p:nvSpPr>
        <p:spPr>
          <a:xfrm>
            <a:off x="11537151" y="1698452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零信任架构诞生历史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3320" y="2849281"/>
            <a:ext cx="972589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第二篇：零信任架构认识</a:t>
            </a:r>
            <a:endParaRPr lang="en-US" altLang="zh-CN" sz="54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07" y="654316"/>
            <a:ext cx="10977215" cy="596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632" y="798139"/>
            <a:ext cx="9347283" cy="4072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9945745" y="900620"/>
            <a:ext cx="552272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零信任模型技术架构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0632" y="5053773"/>
            <a:ext cx="9347283" cy="1477328"/>
          </a:xfrm>
          <a:prstGeom prst="rect">
            <a:avLst/>
          </a:prstGeom>
          <a:solidFill>
            <a:srgbClr val="00B0F0"/>
          </a:solidFill>
          <a:ln w="22225">
            <a:solidFill>
              <a:srgbClr val="FFC000"/>
            </a:solidFill>
            <a:prstDash val="dashDot"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零信任和传统边界安全架构的最大不同体现在：</a:t>
            </a:r>
            <a:endParaRPr lang="en-US" altLang="zh-CN" b="1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b="1" smtClean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关注保护面而非攻击面</a:t>
            </a:r>
            <a:r>
              <a:rPr lang="zh-CN" altLang="en-US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，从识别重点保护资源实体到访问路径穷举，实现全路径防护。</a:t>
            </a:r>
            <a:endParaRPr lang="en-US" altLang="zh-CN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、网络不再可信，</a:t>
            </a:r>
            <a:r>
              <a:rPr lang="zh-CN" altLang="en-US" b="1" smtClean="0">
                <a:solidFill>
                  <a:srgbClr val="FFFF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防护措施建立在应用层面</a:t>
            </a:r>
            <a:r>
              <a:rPr lang="zh-CN" altLang="en-US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，实现端到端、最小授权、动态地访问控制。</a:t>
            </a:r>
            <a:endParaRPr lang="en-US" altLang="zh-CN" smtClean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、实践上，</a:t>
            </a:r>
            <a:r>
              <a:rPr lang="zh-CN" altLang="en-US" b="1" smtClean="0">
                <a:solidFill>
                  <a:srgbClr val="FFFF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安全和易用平衡下持续认证改进一次强认证，基于风险和信任度量的动态授权替代了简单的二值评定静态授权，开放智能的身份治理优化封闭的身份管理</a:t>
            </a:r>
            <a:r>
              <a:rPr lang="zh-CN" altLang="en-US" smtClean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1370098" y="1874361"/>
            <a:ext cx="552272" cy="35394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零信任模型的总结</a:t>
            </a:r>
            <a:endParaRPr lang="en-US" altLang="zh-CN" sz="2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863" y="804862"/>
            <a:ext cx="10902422" cy="544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WPS 演示</Application>
  <PresentationFormat>宽屏</PresentationFormat>
  <Paragraphs>33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等线</vt:lpstr>
      <vt:lpstr>Calibri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互联网云计算</dc:title>
  <dc:creator>第一PPT模板网-WWW.1PPT.COM</dc:creator>
  <cp:keywords>第一PPT模板网-WWW.1PPT.COM</cp:keywords>
  <dc:description>www.1ppt.com</dc:description>
  <cp:lastModifiedBy>bingjie</cp:lastModifiedBy>
  <cp:revision>312</cp:revision>
  <dcterms:created xsi:type="dcterms:W3CDTF">2017-07-15T13:06:00Z</dcterms:created>
  <dcterms:modified xsi:type="dcterms:W3CDTF">2021-10-16T06:41:42Z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B63E45CDD841464691D0138D2BB14AE5</vt:lpwstr>
  </property>
</Properties>
</file>